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93436-C45F-4B60-A344-EFC2031E6940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AEBC-6450-4653-8A18-73CD5E0B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ermentas.com/en/tools/doublediges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eneinfinity.org/sp_resenzym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Bioinformatics about restriction enzyme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411162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The Restriction Enzyme Database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3125" r="25037" b="21875"/>
          <a:stretch>
            <a:fillRect/>
          </a:stretch>
        </p:blipFill>
        <p:spPr bwMode="auto">
          <a:xfrm>
            <a:off x="0" y="1066800"/>
            <a:ext cx="894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411162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The Restriction Enzyme Database</a:t>
            </a:r>
            <a:endParaRPr lang="en-US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220" t="3125" r="46486" b="14583"/>
          <a:stretch>
            <a:fillRect/>
          </a:stretch>
        </p:blipFill>
        <p:spPr bwMode="auto">
          <a:xfrm>
            <a:off x="838200" y="838200"/>
            <a:ext cx="6934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7620000" cy="4111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 finder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9370" t="4167" r="14495" b="27083"/>
          <a:stretch>
            <a:fillRect/>
          </a:stretch>
        </p:blipFill>
        <p:spPr bwMode="auto">
          <a:xfrm>
            <a:off x="0" y="1066800"/>
            <a:ext cx="915554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7620000" cy="4111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Enzyme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finder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4167" r="43192" b="31250"/>
          <a:stretch>
            <a:fillRect/>
          </a:stretch>
        </p:blipFill>
        <p:spPr bwMode="auto">
          <a:xfrm>
            <a:off x="0" y="838200"/>
            <a:ext cx="917964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76200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/>
            <a:r>
              <a:rPr lang="en-US" sz="2400" b="1" dirty="0"/>
              <a:t>Restriction enzyme search and </a:t>
            </a:r>
            <a:r>
              <a:rPr lang="en-US" sz="2400" b="1" dirty="0" smtClean="0"/>
              <a:t>mapping</a:t>
            </a:r>
          </a:p>
          <a:p>
            <a:pPr algn="ctr"/>
            <a:r>
              <a:rPr lang="en-US" sz="2000" b="1" dirty="0" err="1"/>
              <a:t>NEBcutter</a:t>
            </a:r>
            <a:r>
              <a:rPr lang="en-US" sz="2000" b="1" dirty="0"/>
              <a:t> V2.0</a:t>
            </a:r>
            <a:endParaRPr 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r="2196" b="5208"/>
          <a:stretch>
            <a:fillRect/>
          </a:stretch>
        </p:blipFill>
        <p:spPr bwMode="auto">
          <a:xfrm>
            <a:off x="-150725" y="990600"/>
            <a:ext cx="9294725" cy="506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7620000" cy="41116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/>
            <a:r>
              <a:rPr lang="en-US" sz="2400" b="1" dirty="0" err="1"/>
              <a:t>REviewer</a:t>
            </a:r>
            <a:r>
              <a:rPr lang="en-US" sz="2400" b="1" dirty="0"/>
              <a:t>™ - sequence analysis tools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2884" r="14495" b="6250"/>
          <a:stretch>
            <a:fillRect/>
          </a:stretch>
        </p:blipFill>
        <p:spPr bwMode="auto">
          <a:xfrm>
            <a:off x="228600" y="533400"/>
            <a:ext cx="871389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7620000" cy="4111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/>
            <a:r>
              <a:rPr lang="en-US" sz="2000" b="1" dirty="0"/>
              <a:t>Double </a:t>
            </a:r>
            <a:r>
              <a:rPr lang="en-US" sz="2000" b="1" dirty="0" smtClean="0"/>
              <a:t>Digestions (</a:t>
            </a:r>
            <a:r>
              <a:rPr lang="en-US" sz="2000" dirty="0" smtClean="0">
                <a:hlinkClick r:id="rId2"/>
              </a:rPr>
              <a:t>http://www.fermentas.com/en/tools/doubledigest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3470" r="13909" b="6250"/>
          <a:stretch>
            <a:fillRect/>
          </a:stretch>
        </p:blipFill>
        <p:spPr bwMode="auto">
          <a:xfrm>
            <a:off x="228600" y="400665"/>
            <a:ext cx="8686800" cy="6304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7620000" cy="41116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/>
            <a:endParaRPr lang="en-US" sz="24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5227" r="27379" b="13542"/>
          <a:stretch>
            <a:fillRect/>
          </a:stretch>
        </p:blipFill>
        <p:spPr bwMode="auto">
          <a:xfrm>
            <a:off x="838200" y="533400"/>
            <a:ext cx="74676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7620000" cy="4111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/>
            <a:r>
              <a:rPr lang="en-US" sz="2000" b="1" dirty="0"/>
              <a:t>Double </a:t>
            </a:r>
            <a:r>
              <a:rPr lang="en-US" sz="2000" b="1" dirty="0" smtClean="0"/>
              <a:t>Digestions </a:t>
            </a:r>
            <a:r>
              <a:rPr lang="en-US" sz="2000" b="1" dirty="0" err="1" smtClean="0"/>
              <a:t>contd</a:t>
            </a:r>
            <a:r>
              <a:rPr lang="en-US" sz="2000" b="1" dirty="0" smtClean="0"/>
              <a:t>……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4800600" cy="639762"/>
          </a:xfrm>
        </p:spPr>
        <p:txBody>
          <a:bodyPr>
            <a:noAutofit/>
          </a:bodyPr>
          <a:lstStyle/>
          <a:p>
            <a:r>
              <a:rPr lang="en-US" sz="1800" dirty="0" smtClean="0">
                <a:hlinkClick r:id="rId2"/>
              </a:rPr>
              <a:t>http://www.geneinfinity.org/sp_resenzym.html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505200" y="0"/>
            <a:ext cx="144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Gene Infinity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470" t="10417" r="14495" b="11458"/>
          <a:stretch>
            <a:fillRect/>
          </a:stretch>
        </p:blipFill>
        <p:spPr bwMode="auto">
          <a:xfrm>
            <a:off x="76200" y="1143000"/>
            <a:ext cx="912266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470" t="11458" r="27965" b="11458"/>
          <a:stretch>
            <a:fillRect/>
          </a:stretch>
        </p:blipFill>
        <p:spPr bwMode="auto">
          <a:xfrm>
            <a:off x="228600" y="409956"/>
            <a:ext cx="8610600" cy="63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0198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0198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012" t="14583" r="30893" b="12500"/>
          <a:stretch>
            <a:fillRect/>
          </a:stretch>
        </p:blipFill>
        <p:spPr bwMode="auto">
          <a:xfrm>
            <a:off x="1600200" y="457200"/>
            <a:ext cx="7010400" cy="63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0198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54" t="61458" r="31479" b="15625"/>
          <a:stretch>
            <a:fillRect/>
          </a:stretch>
        </p:blipFill>
        <p:spPr bwMode="auto">
          <a:xfrm>
            <a:off x="360218" y="990600"/>
            <a:ext cx="847898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705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Restriction Digest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3470" t="11458" r="29722" b="10417"/>
          <a:stretch>
            <a:fillRect/>
          </a:stretch>
        </p:blipFill>
        <p:spPr bwMode="auto">
          <a:xfrm>
            <a:off x="990600" y="99060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4111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Create Restriction Map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884" r="28551" b="10417"/>
          <a:stretch>
            <a:fillRect/>
          </a:stretch>
        </p:blipFill>
        <p:spPr bwMode="auto">
          <a:xfrm>
            <a:off x="1371600" y="688848"/>
            <a:ext cx="6553200" cy="563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Web Map References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741" t="11458" r="18594" b="10416"/>
          <a:stretch>
            <a:fillRect/>
          </a:stretch>
        </p:blipFill>
        <p:spPr bwMode="auto">
          <a:xfrm>
            <a:off x="457200" y="914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3470" r="29722" b="17708"/>
          <a:stretch>
            <a:fillRect/>
          </a:stretch>
        </p:blipFill>
        <p:spPr bwMode="auto">
          <a:xfrm>
            <a:off x="897038" y="685800"/>
            <a:ext cx="74849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Web Map References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Bioinformatics about restriction enzyme </vt:lpstr>
      <vt:lpstr>http://www.geneinfinity.org/sp_resenzym.html</vt:lpstr>
      <vt:lpstr>Contd….</vt:lpstr>
      <vt:lpstr>Contd….</vt:lpstr>
      <vt:lpstr>Contd….</vt:lpstr>
      <vt:lpstr>Restriction Digest </vt:lpstr>
      <vt:lpstr>Create Restriction Map</vt:lpstr>
      <vt:lpstr>Web Map References</vt:lpstr>
      <vt:lpstr>Web Map References</vt:lpstr>
      <vt:lpstr>The Restriction Enzyme Database</vt:lpstr>
      <vt:lpstr>The Restriction Enzyme Database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about restriction enzyme</dc:title>
  <dc:creator>Gaurav</dc:creator>
  <cp:lastModifiedBy>Gaurav</cp:lastModifiedBy>
  <cp:revision>4</cp:revision>
  <dcterms:created xsi:type="dcterms:W3CDTF">2010-08-16T07:55:19Z</dcterms:created>
  <dcterms:modified xsi:type="dcterms:W3CDTF">2010-08-18T04:25:49Z</dcterms:modified>
</cp:coreProperties>
</file>